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35" r:id="rId3"/>
    <p:sldId id="314" r:id="rId4"/>
    <p:sldId id="322" r:id="rId5"/>
    <p:sldId id="326" r:id="rId6"/>
    <p:sldId id="324" r:id="rId7"/>
    <p:sldId id="327" r:id="rId8"/>
    <p:sldId id="32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8691B-A0B7-435D-996C-B8A1F5B09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593AA9-1331-410E-9670-954D51A39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E0951D-820E-46DD-9CF6-0EE6BE77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6F02DF-44FF-4025-8B47-46FCE49D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40D184-0636-48F1-A281-AD68C630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0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B572D-36AC-4657-A250-E467401C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3AE442-ADDE-4F15-AAAB-B077253E9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6ADD53-1823-450D-B5FF-4E3B0128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A9C6C3-1ACE-4DAB-AF22-FA480478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200EC3-96D3-46C5-99B2-4D50DCD9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3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0E6522F-2730-4A1C-853A-CCECF38CC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94FB6C-7571-4563-8763-101058306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450F91-D443-49A8-B637-1C7555B99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2CD472-0B58-401B-9C08-0FFBE904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7E5110-E1A7-436E-8F0B-4E64FC38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6F1CC-07C5-4B0C-B150-52549099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91FE8-B977-486C-91F0-4F5E96324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5DCD0D-B3C6-4902-9032-3E0EDF3C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BAF948-AAF4-463A-A13A-AF7F157A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95E1B9-26C9-4B81-BE81-352DED62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9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46EB7-EDBE-4170-8933-F3A0BBF4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EFF51F-A7AD-4725-A3D9-D11DC95DC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AF7273-BFB0-417D-9B9F-B24A2F67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7ED0A3-FE12-4CCF-A597-0193344C0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49B95D-D768-4664-B1FF-08CAA93E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91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3EF9E-D4AC-426D-B8BF-49509E67D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6FBAB-7477-412E-A2B5-5F441B94F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1A0B98-0F7A-4728-BA6E-8C1A01A5D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9737FF-A738-47C5-96C0-1E80846F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0F822BF-65A0-46B9-94E1-DFAF6A6C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F3D1C-C294-4530-9B3F-8675F60D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89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EAD46-E5B1-4410-8285-AC9A78AFB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B26ED9-C314-4208-9ACB-B7DCC0DBE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195EC1-9769-4A7B-B4A4-5DD7315A0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C94671E-2147-4821-9EEA-9E63CB652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A55F1C0-99BD-4916-A3CB-3FAD4DCAA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76BFE8E-C2D5-4196-9E04-9F065CFC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8CA203D-D97C-4249-956C-52C8C130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CD07A0B-8F63-4291-AF13-39F7206D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2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48168-4E0F-4848-866A-4C473A4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A1D359-D6C5-4309-9246-A96CBD6F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207F0B-708C-4028-8313-F80770F0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4468B4-460E-4941-A742-B39AEA44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6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8831BE2-165F-439F-9FC8-064A1BDCF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38B0B02-095D-4D28-968F-DA33641F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118E2B-8F22-4CB4-A665-07198BF7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2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ECB2B-C40C-4C5C-8508-BB122060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208795-F0BD-4D42-96C1-245137EB4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176596-604C-47D3-A727-5FD4175F2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0F9544-8291-42D8-B170-C1E7AC68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1DD3FA-8983-4D23-939B-FCB4FF1C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15E986-9957-4A42-8964-3AE6AB71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0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3E73B-0E4F-457D-AF43-F816479A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D30060-2493-4A8B-8517-8553BDBF0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4DC1D3-E1F7-4AD2-8C6F-C355B4282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40CE5C-41F3-4014-BF55-93694783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028CED-E27E-4576-911D-84FE0631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256545-4942-493D-B788-0A96B1ED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1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0CEF350-C5B3-43C4-9686-3BC66EE6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680534-359A-4921-92D1-430CB8AB3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DF7AEB-6C50-4DA5-ABB4-838B2D01E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B2A380-9F80-4F59-9030-F24D95D11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39C14D-99D3-4BC8-91CA-124347822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45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CF6B46-C7AB-4042-85B2-931C0E16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58AA928-F9F5-478A-9CE4-3230E751CFCF}"/>
              </a:ext>
            </a:extLst>
          </p:cNvPr>
          <p:cNvSpPr txBox="1"/>
          <p:nvPr/>
        </p:nvSpPr>
        <p:spPr>
          <a:xfrm>
            <a:off x="7947044" y="720742"/>
            <a:ext cx="34011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Kdo se proškolil?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B4AFB7A-CA8F-4F3C-8884-4363150B7661}"/>
              </a:ext>
            </a:extLst>
          </p:cNvPr>
          <p:cNvSpPr txBox="1"/>
          <p:nvPr/>
        </p:nvSpPr>
        <p:spPr>
          <a:xfrm>
            <a:off x="606390" y="720742"/>
            <a:ext cx="38050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vybudovalo?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C05BF01-E9EF-4395-B5D2-B92B74BD1D80}"/>
              </a:ext>
            </a:extLst>
          </p:cNvPr>
          <p:cNvSpPr txBox="1"/>
          <p:nvPr/>
        </p:nvSpPr>
        <p:spPr>
          <a:xfrm>
            <a:off x="2508906" y="3934298"/>
            <a:ext cx="33119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postavilo?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AD8C659-CEA5-4F0C-A65B-5378087AC00B}"/>
              </a:ext>
            </a:extLst>
          </p:cNvPr>
          <p:cNvSpPr txBox="1"/>
          <p:nvPr/>
        </p:nvSpPr>
        <p:spPr>
          <a:xfrm>
            <a:off x="5286347" y="2464486"/>
            <a:ext cx="3311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opravilo?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0D67C8C-07F1-41EF-8AF6-C7E8438009A0}"/>
              </a:ext>
            </a:extLst>
          </p:cNvPr>
          <p:cNvSpPr txBox="1"/>
          <p:nvPr/>
        </p:nvSpPr>
        <p:spPr>
          <a:xfrm>
            <a:off x="7648288" y="3868087"/>
            <a:ext cx="38120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Co se uspořádalo?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FECACE0-B716-4E2F-AA3F-84D307CB0FFC}"/>
              </a:ext>
            </a:extLst>
          </p:cNvPr>
          <p:cNvSpPr txBox="1"/>
          <p:nvPr/>
        </p:nvSpPr>
        <p:spPr>
          <a:xfrm>
            <a:off x="559212" y="2512392"/>
            <a:ext cx="31912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pořídilo?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9621B3F-13A7-4343-B38E-7E8824F6F87D}"/>
              </a:ext>
            </a:extLst>
          </p:cNvPr>
          <p:cNvSpPr txBox="1"/>
          <p:nvPr/>
        </p:nvSpPr>
        <p:spPr>
          <a:xfrm>
            <a:off x="4734771" y="385214"/>
            <a:ext cx="28007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Kdo se setkal?</a:t>
            </a:r>
          </a:p>
        </p:txBody>
      </p:sp>
    </p:spTree>
    <p:extLst>
      <p:ext uri="{BB962C8B-B14F-4D97-AF65-F5344CB8AC3E}">
        <p14:creationId xmlns:p14="http://schemas.microsoft.com/office/powerpoint/2010/main" val="1881670414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CF6B46-C7AB-4042-85B2-931C0E16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B7B4A8B1-F459-4D67-A9DF-561D7AD95BD9}"/>
              </a:ext>
            </a:extLst>
          </p:cNvPr>
          <p:cNvSpPr txBox="1"/>
          <p:nvPr/>
        </p:nvSpPr>
        <p:spPr>
          <a:xfrm>
            <a:off x="1360370" y="964928"/>
            <a:ext cx="947125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Příklady projektů realizovaných </a:t>
            </a:r>
          </a:p>
          <a:p>
            <a:pPr algn="ctr"/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 Libereckém kraji</a:t>
            </a:r>
          </a:p>
        </p:txBody>
      </p:sp>
    </p:spTree>
    <p:extLst>
      <p:ext uri="{BB962C8B-B14F-4D97-AF65-F5344CB8AC3E}">
        <p14:creationId xmlns:p14="http://schemas.microsoft.com/office/powerpoint/2010/main" val="1358409473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41421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41C52C-93B8-4DDE-959F-6D5CDD996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2" r="10005" b="10124"/>
          <a:stretch/>
        </p:blipFill>
        <p:spPr bwMode="auto">
          <a:xfrm>
            <a:off x="-1978" y="-13431"/>
            <a:ext cx="12193977" cy="644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0C61DC3-114B-4A3E-98E6-71E4B5ECF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9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fade/>
      </p:transition>
    </mc:Choice>
    <mc:Fallback xmlns="">
      <p:transition spd="slow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41421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41C52C-93B8-4DDE-959F-6D5CDD996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2" r="10005" b="10124"/>
          <a:stretch/>
        </p:blipFill>
        <p:spPr bwMode="auto">
          <a:xfrm>
            <a:off x="-1980" y="-4150"/>
            <a:ext cx="12193977" cy="644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0C61DC3-114B-4A3E-98E6-71E4B5ECF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21136FF-31B4-4446-A561-5057F2F49B59}"/>
              </a:ext>
            </a:extLst>
          </p:cNvPr>
          <p:cNvSpPr txBox="1"/>
          <p:nvPr/>
        </p:nvSpPr>
        <p:spPr>
          <a:xfrm>
            <a:off x="2043975" y="536975"/>
            <a:ext cx="81020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Posílení bezpečnosti společného příhraničí v oblasti </a:t>
            </a:r>
            <a:r>
              <a:rPr lang="cs-CZ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Jelenohorské</a:t>
            </a: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kotliny,</a:t>
            </a:r>
            <a:b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Jizerských hor a Krkonoš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0202BA-621F-4BB1-B884-C9880E8E6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1" y="3950386"/>
            <a:ext cx="708142" cy="47218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EB8ECA3-2AF5-493A-AE36-8A637EDC1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888" y="3955516"/>
            <a:ext cx="709571" cy="47218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E3821C3-301C-4DAC-8B5C-74A72DD5CF82}"/>
              </a:ext>
            </a:extLst>
          </p:cNvPr>
          <p:cNvSpPr txBox="1"/>
          <p:nvPr/>
        </p:nvSpPr>
        <p:spPr>
          <a:xfrm>
            <a:off x="137160" y="4735975"/>
            <a:ext cx="451184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Hasičský záchranný sbor Libereckého kraje</a:t>
            </a:r>
          </a:p>
          <a:p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5397D67-A68E-4E01-B8D3-15B2416FC646}"/>
              </a:ext>
            </a:extLst>
          </p:cNvPr>
          <p:cNvSpPr txBox="1"/>
          <p:nvPr/>
        </p:nvSpPr>
        <p:spPr>
          <a:xfrm>
            <a:off x="9711891" y="4704687"/>
            <a:ext cx="2342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Miasto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Jelenia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Góra</a:t>
            </a:r>
            <a:endParaRPr lang="cs-CZ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/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Powiat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Jeleniogórski</a:t>
            </a:r>
            <a:endParaRPr lang="cs-CZ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3D09FD9-4FF1-4610-83B2-6FB4D0DF6A1A}"/>
              </a:ext>
            </a:extLst>
          </p:cNvPr>
          <p:cNvSpPr txBox="1"/>
          <p:nvPr/>
        </p:nvSpPr>
        <p:spPr>
          <a:xfrm>
            <a:off x="3004897" y="2789369"/>
            <a:ext cx="61802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příjemci :</a:t>
            </a:r>
          </a:p>
        </p:txBody>
      </p:sp>
    </p:spTree>
    <p:extLst>
      <p:ext uri="{BB962C8B-B14F-4D97-AF65-F5344CB8AC3E}">
        <p14:creationId xmlns:p14="http://schemas.microsoft.com/office/powerpoint/2010/main" val="384485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fad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41421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41C52C-93B8-4DDE-959F-6D5CDD996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2" r="10005" b="10124"/>
          <a:stretch/>
        </p:blipFill>
        <p:spPr bwMode="auto">
          <a:xfrm>
            <a:off x="-1978" y="-13431"/>
            <a:ext cx="12193977" cy="644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0C61DC3-114B-4A3E-98E6-71E4B5ECF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pic>
        <p:nvPicPr>
          <p:cNvPr id="4" name="Obrázek 3" descr="Obsah obrázku silnice, exteriér, nákladní auto, červená&#10;&#10;Popis byl vytvořen automaticky">
            <a:extLst>
              <a:ext uri="{FF2B5EF4-FFF2-40B4-BE49-F238E27FC236}">
                <a16:creationId xmlns:a16="http://schemas.microsoft.com/office/drawing/2014/main" id="{BC969C4F-45E5-4F00-9DD6-02145FAD3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94" y="-13431"/>
            <a:ext cx="8657811" cy="57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41421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41C52C-93B8-4DDE-959F-6D5CDD996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2" r="10005" b="10124"/>
          <a:stretch/>
        </p:blipFill>
        <p:spPr bwMode="auto">
          <a:xfrm>
            <a:off x="-1978" y="-13431"/>
            <a:ext cx="12193977" cy="644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0C61DC3-114B-4A3E-98E6-71E4B5ECF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pic>
        <p:nvPicPr>
          <p:cNvPr id="4" name="Obrázek 3" descr="Obsah obrázku text, motor&#10;&#10;Popis byl vytvořen automaticky">
            <a:extLst>
              <a:ext uri="{FF2B5EF4-FFF2-40B4-BE49-F238E27FC236}">
                <a16:creationId xmlns:a16="http://schemas.microsoft.com/office/drawing/2014/main" id="{15C24BA1-8DA1-4A6F-B373-764134266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50" y="0"/>
            <a:ext cx="8653520" cy="576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3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41421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41C52C-93B8-4DDE-959F-6D5CDD996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2" r="10005" b="10124"/>
          <a:stretch/>
        </p:blipFill>
        <p:spPr bwMode="auto">
          <a:xfrm>
            <a:off x="-1978" y="-13431"/>
            <a:ext cx="12193977" cy="644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0C61DC3-114B-4A3E-98E6-71E4B5ECF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pic>
        <p:nvPicPr>
          <p:cNvPr id="4" name="Obrázek 3" descr="Obsah obrázku osoba, exteriér, stojící, pózování&#10;&#10;Popis byl vytvořen automaticky">
            <a:extLst>
              <a:ext uri="{FF2B5EF4-FFF2-40B4-BE49-F238E27FC236}">
                <a16:creationId xmlns:a16="http://schemas.microsoft.com/office/drawing/2014/main" id="{99D94D67-8647-4365-B226-355F2B059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8" y="-13431"/>
            <a:ext cx="8685263" cy="57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41421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41C52C-93B8-4DDE-959F-6D5CDD996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2" r="10005" b="10124"/>
          <a:stretch/>
        </p:blipFill>
        <p:spPr bwMode="auto">
          <a:xfrm>
            <a:off x="-1978" y="-13431"/>
            <a:ext cx="12193977" cy="644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0C61DC3-114B-4A3E-98E6-71E4B5ECF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3BE91AD-9E17-478F-8518-B5ADB7E527AC}"/>
              </a:ext>
            </a:extLst>
          </p:cNvPr>
          <p:cNvSpPr txBox="1"/>
          <p:nvPr/>
        </p:nvSpPr>
        <p:spPr>
          <a:xfrm>
            <a:off x="124139" y="1187752"/>
            <a:ext cx="11941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 vícedenních cvičných manévrů </a:t>
            </a:r>
          </a:p>
          <a:p>
            <a:pPr algn="ctr"/>
            <a: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 vícedenní cvičení technických dovedností a zdravotní péče</a:t>
            </a:r>
          </a:p>
          <a:p>
            <a:pPr algn="ctr"/>
            <a: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 týdenní jazykové kurzy</a:t>
            </a:r>
          </a:p>
          <a:p>
            <a:pPr algn="ctr"/>
            <a: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 specializované zásahové automobily </a:t>
            </a:r>
          </a:p>
          <a:p>
            <a:pPr algn="ctr"/>
            <a: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 přeshraniční centrum pro krizové řízení</a:t>
            </a:r>
          </a:p>
          <a:p>
            <a:pPr algn="ctr"/>
            <a: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 společný informační web</a:t>
            </a:r>
          </a:p>
        </p:txBody>
      </p:sp>
    </p:spTree>
    <p:extLst>
      <p:ext uri="{BB962C8B-B14F-4D97-AF65-F5344CB8AC3E}">
        <p14:creationId xmlns:p14="http://schemas.microsoft.com/office/powerpoint/2010/main" val="188596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fade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95</Words>
  <Application>Microsoft Office PowerPoint</Application>
  <PresentationFormat>Širokoúhlá obrazovka</PresentationFormat>
  <Paragraphs>20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Stolní tenis bez hranic příjemce: Sportovní klub stolního tenisu Liberec, z.s.</dc:title>
  <dc:creator>Frontzová Jana</dc:creator>
  <cp:lastModifiedBy>Frontzová Jana</cp:lastModifiedBy>
  <cp:revision>34</cp:revision>
  <dcterms:created xsi:type="dcterms:W3CDTF">2022-01-14T09:36:18Z</dcterms:created>
  <dcterms:modified xsi:type="dcterms:W3CDTF">2022-03-17T09:57:01Z</dcterms:modified>
</cp:coreProperties>
</file>